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B6B00-F0C3-49DF-B172-EDBCD600B67E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E7CCF-971C-4DB8-9655-C830275D4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F4A4F-3277-4EDD-8319-BB45DEEC34C2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B503F-BD82-44E0-8DDA-326004066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DAB06-F1C9-48FE-8AE7-6901B45CAB0D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65A3B-CD9A-4518-9B87-16D284BE6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1B7D2-7CBA-44F3-A58F-8F393455180E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BE7DB-2AA6-4D2F-8FA0-197ABA9DF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50838-5A11-41FF-B6D4-48E3A33B3F5A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51504-1A8D-4994-8B98-B085FE918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759CC-91CB-435A-B869-A9CFE86738EF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0CB40-CF5F-4258-9DE6-B2930138F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418CA-9DC0-4A77-A643-B5D52DE46650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2BDBE-F77E-4F89-87AA-9B29360AA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3DF84-BD1F-4AF0-B7BF-254CBE9FC4EA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4508F-FF1B-4A9C-BC1F-C82BBA163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E664D-4DA3-4561-932B-85F518D23517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F2B9D-B1D8-45D7-913D-9FFB68667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DB95D-7B1D-4013-B9C7-06533FA7F0E6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67917-3EC1-43B0-B563-265729D4A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7C833-408D-477E-996D-C398B4215B31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ADD26-704B-4150-9223-C3BBFF732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4A3DA9-7C72-4D09-8156-B61A6325C4EB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F0A51C-DB99-4C6C-B191-FC699B0B5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smtClean="0"/>
              <a:t>Maxeler @ Pupin Institute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91200"/>
            <a:ext cx="6400800" cy="1066800"/>
          </a:xfrm>
        </p:spPr>
        <p:txBody>
          <a:bodyPr/>
          <a:lstStyle/>
          <a:p>
            <a:r>
              <a:rPr lang="sr-Latn-CS" sz="2800" smtClean="0">
                <a:solidFill>
                  <a:srgbClr val="898989"/>
                </a:solidFill>
              </a:rPr>
              <a:t>Goran Dimić</a:t>
            </a:r>
          </a:p>
          <a:p>
            <a:r>
              <a:rPr lang="sr-Latn-CS" sz="2800" smtClean="0">
                <a:solidFill>
                  <a:srgbClr val="898989"/>
                </a:solidFill>
              </a:rPr>
              <a:t>goran.dimic@pupin.rs</a:t>
            </a:r>
            <a:endParaRPr lang="en-US" sz="2800" smtClean="0">
              <a:solidFill>
                <a:srgbClr val="898989"/>
              </a:solidFill>
            </a:endParaRPr>
          </a:p>
        </p:txBody>
      </p:sp>
      <p:pic>
        <p:nvPicPr>
          <p:cNvPr id="13315" name="Picture 2" descr="D:\1nenad\pupin_projekt_inzenjer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447800"/>
            <a:ext cx="5715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DAFNE WP1.7: PARAFAC, ALS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smtClean="0"/>
              <a:t>3-way data tensors: low-rank decomposition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In: X: I x J x K</a:t>
            </a:r>
          </a:p>
          <a:p>
            <a:r>
              <a:rPr lang="en-US" smtClean="0"/>
              <a:t>Out: A: I x F, B: J x F, C: K x F</a:t>
            </a:r>
          </a:p>
          <a:p>
            <a:r>
              <a:rPr lang="en-US" smtClean="0"/>
              <a:t>Identifiability: Unique under mild conditions</a:t>
            </a:r>
          </a:p>
          <a:p>
            <a:r>
              <a:rPr lang="en-US" smtClean="0"/>
              <a:t>Repeat: 1. A(X, B, C); 2. B(X, C, A); 3. C(X, A, B);</a:t>
            </a:r>
          </a:p>
        </p:txBody>
      </p:sp>
      <p:pic>
        <p:nvPicPr>
          <p:cNvPr id="14340" name="Picture 4" descr="ras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828800"/>
            <a:ext cx="7851775" cy="232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DAFNE WP1.7: Data, Applications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smtClean="0"/>
              <a:t>Gastronomy: 42.000 x 350 x 24.000 (UCPH)</a:t>
            </a:r>
          </a:p>
          <a:p>
            <a:r>
              <a:rPr lang="en-US" smtClean="0"/>
              <a:t>Metabolomics: 3.600 x 9.500 x 1.600 (UCPH)</a:t>
            </a:r>
          </a:p>
          <a:p>
            <a:r>
              <a:rPr lang="en-US" smtClean="0"/>
              <a:t>Data size: ~1 TB</a:t>
            </a:r>
          </a:p>
          <a:p>
            <a:r>
              <a:rPr lang="en-US" smtClean="0"/>
              <a:t>Resampling: 1.000x (for data statistics) ~1 PB</a:t>
            </a:r>
          </a:p>
          <a:p>
            <a:r>
              <a:rPr lang="en-US" smtClean="0"/>
              <a:t>Fit each sampling: 1.000 – 100.000 iterations</a:t>
            </a:r>
          </a:p>
          <a:p>
            <a:r>
              <a:rPr lang="en-US" smtClean="0"/>
              <a:t>Equivalent data size: ~1+ EB</a:t>
            </a:r>
            <a:endParaRPr lang="sr-Latn-CS" smtClean="0"/>
          </a:p>
          <a:p>
            <a:r>
              <a:rPr lang="sr-Latn-CS" smtClean="0"/>
              <a:t>Incomplete data: </a:t>
            </a:r>
            <a:r>
              <a:rPr lang="en-US" smtClean="0"/>
              <a:t>fit if up to </a:t>
            </a:r>
            <a:r>
              <a:rPr lang="sr-Latn-CS" smtClean="0"/>
              <a:t>90% missing</a:t>
            </a:r>
            <a:endParaRPr lang="en-US" smtClean="0"/>
          </a:p>
          <a:p>
            <a:r>
              <a:rPr lang="en-US" smtClean="0"/>
              <a:t>Applications: (Hyper)graphs, data mining, SP…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106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Maxeler @ Pupin Institute</vt:lpstr>
      <vt:lpstr>DAFNE WP1.7: PARAFAC, ALS</vt:lpstr>
      <vt:lpstr>DAFNE WP1.7: Data, Applications</vt:lpstr>
    </vt:vector>
  </TitlesOfParts>
  <Company>Elektrotehnicki Fakultet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Maxeler @ Pupin Institute</dc:title>
  <dc:creator>RTI katedra</dc:creator>
  <cp:lastModifiedBy>Dimic Goran</cp:lastModifiedBy>
  <cp:revision>17</cp:revision>
  <dcterms:created xsi:type="dcterms:W3CDTF">2013-04-01T08:53:36Z</dcterms:created>
  <dcterms:modified xsi:type="dcterms:W3CDTF">2013-04-02T09:26:27Z</dcterms:modified>
</cp:coreProperties>
</file>